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photoAlbum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5A261F-09DA-48C7-89B8-B35F4F4634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0EDF32A-E4AD-48A7-B33D-C196CE21CD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43F74D-54BE-4395-9ACF-2C458219D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9C5039C-7F01-497D-AE9D-9CFF1F291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2E88C8-D441-4F96-9ADD-5759C478F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4348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98CD07-B6AE-4FED-8E90-45E5848EF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23359F9-6B39-4DD2-8C6C-A2E5881568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53AD814-53E8-4AFE-AFEB-8682D21A1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1C36D0-18D5-407F-AFE5-604C955B4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5F191CC-DB8D-4D93-834B-BA2B11243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9091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C5D8C59-80C7-4F9F-B1A8-0C25C0FC84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6EFFD-F02B-4101-B946-0C70BEEC42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E41C0E3-D1F8-4927-916B-71E80FF37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922EAD5-143A-4630-97BF-3431D6CA2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E87892E-A61E-42CB-A6A5-4BD879E3B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3400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B23C10-0D47-4B3A-B663-DC38D6763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D41FD7-FADD-4AEF-9757-47F611091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BC2CA7D-6FEF-4811-ACC7-2E6DD5911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7ACD11F-152F-4DA2-890D-A22E256EF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2CC73E-E6D7-48CC-874F-6FA6DBF46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4355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C5E04B-0EA9-42B5-8494-B74842968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E8BE8FC-D220-48A9-828A-A89A26F61C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0525C7-6507-4501-AFEF-ED3D9A58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776A2A6-0912-4259-9812-35F2A88AF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9A038F1-66BB-41AC-9E0D-920156E98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0006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A22681-985D-4076-9A2A-38F6D8E9F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B34461-A403-44B6-B2AB-8C780BE70C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F41652D-5B8F-407A-8AFF-3BF6D8952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AC7C44A-A941-4E55-9D22-7492B9837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D32712F-A000-4B08-AC9D-819FC4FD3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2184484-7CB6-4650-8199-D159F4F90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5853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3E0DA3-3AE5-4A62-BA4C-33DCE63C4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42677E-46E7-410E-B9B8-5FC2B8B0C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69A1B9C-8A4C-491F-8C36-AAFFD67D3D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C81C253-CA88-4AA2-9E25-15B347096A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02AAEDC-7377-46F1-9079-B4726D4430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EA3B5AE-9BCF-433C-AA37-6E2DBAAFB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0CBBF04-10DA-4D65-9976-96620E25A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A69C388-2258-45CE-A1CE-1D4148A57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286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D375DE-555B-477B-91CD-BDBE056A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E3DE76C-2631-4D44-AA07-3A116AFC0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70EB1BA-AA1E-492D-9AB9-BBE098030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7AF5704-F4A9-40C0-811B-12FB6E212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0278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2AA4E9D-E7E7-4BB7-8BC4-5570772E6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B418BD2-C96A-47B5-AB14-5A90E8988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5855CB-94FC-490F-84E5-9C2497697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719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213BFE-7607-4A02-A4B2-BCF4BD427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1D5D6A7-7041-4C4A-A3F8-37C57E17D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7935C45-2AB6-4C07-BCEF-DD5F10DE5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35AD3E6-7359-417A-A335-78B5AB616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667A562-CEFD-4D95-8D53-97B5A5333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ED73666-E306-492F-9A90-ECF9E0593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84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BE6BAD-AB57-4DDB-8231-1D48FBCBB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1D614D7-1B97-427A-8162-CD948CEBD4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54B1C05-4C47-4C5D-9689-9AC7871654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BB7FCD-74DA-417A-AE3B-9FF335E72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EB483FB-EBA1-4F27-9F5C-22E206FD5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778C671-4D7C-4ECB-80FE-7CF01AEB6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9676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91C736B-FFE3-4069-BB5B-EBBA7C15D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4D71397-EB5B-4378-B252-BE360A162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ABB412-BA1C-40B1-8128-468AB9C050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764C1-A054-424E-9735-FD2C49B0ECD3}" type="datetimeFigureOut">
              <a:rPr lang="zh-TW" altLang="en-US" smtClean="0"/>
              <a:t>2022/12/15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01FCB56-A2BA-42F8-8BD4-2D5C5D5A83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CEB8591-B9D7-48E7-8AE2-C9080789E1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760C5-79D7-4B29-8298-1E7629A7191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10716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1">
            <a:extLst>
              <a:ext uri="{FF2B5EF4-FFF2-40B4-BE49-F238E27FC236}">
                <a16:creationId xmlns:a16="http://schemas.microsoft.com/office/drawing/2014/main" id="{081F0368-1AE3-4E48-8863-956B6C87AEB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01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10">
            <a:extLst>
              <a:ext uri="{FF2B5EF4-FFF2-40B4-BE49-F238E27FC236}">
                <a16:creationId xmlns:a16="http://schemas.microsoft.com/office/drawing/2014/main" id="{880834A9-9EB7-427D-8103-3A0C746DB8F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191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11">
            <a:extLst>
              <a:ext uri="{FF2B5EF4-FFF2-40B4-BE49-F238E27FC236}">
                <a16:creationId xmlns:a16="http://schemas.microsoft.com/office/drawing/2014/main" id="{298D9250-2672-4962-9149-FE44153755F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55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12">
            <a:extLst>
              <a:ext uri="{FF2B5EF4-FFF2-40B4-BE49-F238E27FC236}">
                <a16:creationId xmlns:a16="http://schemas.microsoft.com/office/drawing/2014/main" id="{9EDD66AA-79E3-4520-B0EF-6EE07182896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349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13">
            <a:extLst>
              <a:ext uri="{FF2B5EF4-FFF2-40B4-BE49-F238E27FC236}">
                <a16:creationId xmlns:a16="http://schemas.microsoft.com/office/drawing/2014/main" id="{6340B1F6-307B-4126-AA7F-7DE4781BF8E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7560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14">
            <a:extLst>
              <a:ext uri="{FF2B5EF4-FFF2-40B4-BE49-F238E27FC236}">
                <a16:creationId xmlns:a16="http://schemas.microsoft.com/office/drawing/2014/main" id="{939686A0-7FDE-4EF2-89AE-8BD6BA6E9FC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89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15">
            <a:extLst>
              <a:ext uri="{FF2B5EF4-FFF2-40B4-BE49-F238E27FC236}">
                <a16:creationId xmlns:a16="http://schemas.microsoft.com/office/drawing/2014/main" id="{007ABED0-8AFA-490C-B4F0-095D93F7F64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973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16">
            <a:extLst>
              <a:ext uri="{FF2B5EF4-FFF2-40B4-BE49-F238E27FC236}">
                <a16:creationId xmlns:a16="http://schemas.microsoft.com/office/drawing/2014/main" id="{202D5116-437F-49D7-B6EF-A16EED21B8F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979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2">
            <a:extLst>
              <a:ext uri="{FF2B5EF4-FFF2-40B4-BE49-F238E27FC236}">
                <a16:creationId xmlns:a16="http://schemas.microsoft.com/office/drawing/2014/main" id="{D643F55B-A7B4-4364-9E9A-BB0FC0FC513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58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3">
            <a:extLst>
              <a:ext uri="{FF2B5EF4-FFF2-40B4-BE49-F238E27FC236}">
                <a16:creationId xmlns:a16="http://schemas.microsoft.com/office/drawing/2014/main" id="{F66F22F8-081E-4733-AB0A-87DF392F8E8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94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4">
            <a:extLst>
              <a:ext uri="{FF2B5EF4-FFF2-40B4-BE49-F238E27FC236}">
                <a16:creationId xmlns:a16="http://schemas.microsoft.com/office/drawing/2014/main" id="{5752AA66-518E-46E3-BBF2-FDFF4E83C57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485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5">
            <a:extLst>
              <a:ext uri="{FF2B5EF4-FFF2-40B4-BE49-F238E27FC236}">
                <a16:creationId xmlns:a16="http://schemas.microsoft.com/office/drawing/2014/main" id="{DF5A7CA7-11C6-45FD-8D39-E90A2D57FEC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239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6">
            <a:extLst>
              <a:ext uri="{FF2B5EF4-FFF2-40B4-BE49-F238E27FC236}">
                <a16:creationId xmlns:a16="http://schemas.microsoft.com/office/drawing/2014/main" id="{E219E2BC-A340-4987-9111-E8FA8090337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03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7">
            <a:extLst>
              <a:ext uri="{FF2B5EF4-FFF2-40B4-BE49-F238E27FC236}">
                <a16:creationId xmlns:a16="http://schemas.microsoft.com/office/drawing/2014/main" id="{BD956452-9C15-452E-9F32-A7C7E674919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646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8">
            <a:extLst>
              <a:ext uri="{FF2B5EF4-FFF2-40B4-BE49-F238E27FC236}">
                <a16:creationId xmlns:a16="http://schemas.microsoft.com/office/drawing/2014/main" id="{9EA38A57-166E-4076-902D-59099D86AAC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820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投影片9">
            <a:extLst>
              <a:ext uri="{FF2B5EF4-FFF2-40B4-BE49-F238E27FC236}">
                <a16:creationId xmlns:a16="http://schemas.microsoft.com/office/drawing/2014/main" id="{AE7D9B60-B43E-45BC-8397-4EA9969B9AD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2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寬螢幕</PresentationFormat>
  <Paragraphs>0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李冠霆</dc:creator>
  <cp:lastModifiedBy>李冠霆</cp:lastModifiedBy>
  <cp:revision>1</cp:revision>
  <dcterms:created xsi:type="dcterms:W3CDTF">2022-12-15T14:49:58Z</dcterms:created>
  <dcterms:modified xsi:type="dcterms:W3CDTF">2022-12-15T14:50:18Z</dcterms:modified>
</cp:coreProperties>
</file>

<file path=docProps/thumbnail.jpeg>
</file>